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257" r:id="rId3"/>
    <p:sldId id="258" r:id="rId4"/>
    <p:sldId id="259" r:id="rId5"/>
    <p:sldId id="260" r:id="rId6"/>
    <p:sldId id="261" r:id="rId7"/>
    <p:sldId id="294" r:id="rId8"/>
    <p:sldId id="296" r:id="rId9"/>
    <p:sldId id="295" r:id="rId10"/>
    <p:sldId id="264" r:id="rId11"/>
    <p:sldId id="263" r:id="rId12"/>
    <p:sldId id="265" r:id="rId13"/>
    <p:sldId id="266" r:id="rId14"/>
    <p:sldId id="269" r:id="rId15"/>
    <p:sldId id="290" r:id="rId16"/>
    <p:sldId id="291" r:id="rId17"/>
    <p:sldId id="292" r:id="rId18"/>
    <p:sldId id="268" r:id="rId19"/>
    <p:sldId id="270" r:id="rId20"/>
    <p:sldId id="275" r:id="rId21"/>
    <p:sldId id="272" r:id="rId22"/>
    <p:sldId id="276" r:id="rId23"/>
    <p:sldId id="277" r:id="rId24"/>
    <p:sldId id="278" r:id="rId25"/>
    <p:sldId id="279" r:id="rId26"/>
    <p:sldId id="280" r:id="rId27"/>
    <p:sldId id="282" r:id="rId28"/>
    <p:sldId id="281" r:id="rId29"/>
    <p:sldId id="283" r:id="rId30"/>
    <p:sldId id="293" r:id="rId31"/>
    <p:sldId id="284" r:id="rId32"/>
    <p:sldId id="298" r:id="rId33"/>
    <p:sldId id="285" r:id="rId34"/>
    <p:sldId id="286" r:id="rId35"/>
    <p:sldId id="287" r:id="rId36"/>
    <p:sldId id="288" r:id="rId37"/>
    <p:sldId id="289" r:id="rId38"/>
    <p:sldId id="297" r:id="rId39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76" autoAdjust="0"/>
    <p:restoredTop sz="94660"/>
  </p:normalViewPr>
  <p:slideViewPr>
    <p:cSldViewPr>
      <p:cViewPr varScale="1">
        <p:scale>
          <a:sx n="81" d="100"/>
          <a:sy n="81" d="100"/>
        </p:scale>
        <p:origin x="-34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BD7E89-A3A6-4816-B3C4-718A5E6105F1}" type="datetimeFigureOut">
              <a:rPr lang="sk-SK" smtClean="0"/>
              <a:t>27. 11. 2014</a:t>
            </a:fld>
            <a:endParaRPr lang="sk-S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6C35BA-AD5F-4DAD-A990-01D6684CE2A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0521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k-S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k-SK" smtClean="0"/>
              <a:t>28.11.2014</a:t>
            </a:r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Volilni občni zbor DAS Ajdovščina</a:t>
            </a:r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508104" y="6381328"/>
            <a:ext cx="2133600" cy="365125"/>
          </a:xfrm>
        </p:spPr>
        <p:txBody>
          <a:bodyPr/>
          <a:lstStyle/>
          <a:p>
            <a:r>
              <a:rPr lang="sk-SK" dirty="0" smtClean="0"/>
              <a:t>Stran </a:t>
            </a:r>
            <a:fld id="{10ADF951-4E73-4A00-A209-B6BCEC5E059D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5667684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k-SK" smtClean="0"/>
              <a:t>28.11.2014</a:t>
            </a:r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Volilni občni zbor DAS Ajdovščina</a:t>
            </a:r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DF951-4E73-4A00-A209-B6BCEC5E059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36072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k-SK" smtClean="0"/>
              <a:t>28.11.2014</a:t>
            </a:r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Volilni občni zbor DAS Ajdovščina</a:t>
            </a:r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DF951-4E73-4A00-A209-B6BCEC5E059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60752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k-SK" smtClean="0"/>
              <a:t>28.11.2014</a:t>
            </a:r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Volilni občni zbor DAS Ajdovščina</a:t>
            </a:r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sk-SK" dirty="0" smtClean="0"/>
              <a:t>Stran </a:t>
            </a:r>
            <a:fld id="{10ADF951-4E73-4A00-A209-B6BCEC5E059D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1103227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k-SK" smtClean="0"/>
              <a:t>28.11.2014</a:t>
            </a:r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Volilni občni zbor DAS Ajdovščina</a:t>
            </a:r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DF951-4E73-4A00-A209-B6BCEC5E059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87882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k-SK" smtClean="0"/>
              <a:t>28.11.2014</a:t>
            </a:r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Volilni občni zbor DAS Ajdovščina</a:t>
            </a:r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DF951-4E73-4A00-A209-B6BCEC5E059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44278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k-SK" smtClean="0"/>
              <a:t>28.11.2014</a:t>
            </a:r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Volilni občni zbor DAS Ajdovščina</a:t>
            </a:r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DF951-4E73-4A00-A209-B6BCEC5E059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90941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k-SK" smtClean="0"/>
              <a:t>28.11.2014</a:t>
            </a:r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Volilni občni zbor DAS Ajdovščina</a:t>
            </a:r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DF951-4E73-4A00-A209-B6BCEC5E059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03527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k-SK" smtClean="0"/>
              <a:t>28.11.2014</a:t>
            </a:r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Volilni občni zbor DAS Ajdovščina</a:t>
            </a:r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DF951-4E73-4A00-A209-B6BCEC5E059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41788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k-SK" smtClean="0"/>
              <a:t>28.11.2014</a:t>
            </a:r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Volilni občni zbor DAS Ajdovščina</a:t>
            </a:r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DF951-4E73-4A00-A209-B6BCEC5E059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74397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k-SK" smtClean="0"/>
              <a:t>28.11.2014</a:t>
            </a:r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Volilni občni zbor DAS Ajdovščina</a:t>
            </a:r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DF951-4E73-4A00-A209-B6BCEC5E059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80739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k-SK" smtClean="0"/>
              <a:t>28.11.2014</a:t>
            </a:r>
            <a:endParaRPr lang="sk-S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638132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l-SI" dirty="0" smtClean="0"/>
              <a:t>Volilni občni zbor DAS</a:t>
            </a:r>
          </a:p>
          <a:p>
            <a:r>
              <a:rPr lang="sl-SI" dirty="0" smtClean="0"/>
              <a:t>Ajdovščina</a:t>
            </a:r>
            <a:endParaRPr lang="sk-S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220072" y="635711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k-SK" dirty="0" smtClean="0"/>
              <a:t>Stran </a:t>
            </a:r>
            <a:fld id="{10ADF951-4E73-4A00-A209-B6BCEC5E059D}" type="slidenum">
              <a:rPr lang="sk-SK" smtClean="0"/>
              <a:pPr/>
              <a:t>‹#›</a:t>
            </a:fld>
            <a:endParaRPr lang="sk-SK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067" y="6259233"/>
            <a:ext cx="1368151" cy="560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105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504" y="893787"/>
            <a:ext cx="5544616" cy="2478137"/>
          </a:xfrm>
        </p:spPr>
        <p:txBody>
          <a:bodyPr>
            <a:noAutofit/>
          </a:bodyPr>
          <a:lstStyle/>
          <a:p>
            <a:r>
              <a:rPr lang="sl-SI" b="1" dirty="0" smtClean="0"/>
              <a:t>KAKO SMO USTANOVILI DRUŠTVO AVTOMATIKOV SLOVENIJE</a:t>
            </a:r>
            <a:endParaRPr lang="sk-SK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4437112"/>
            <a:ext cx="4032448" cy="1752600"/>
          </a:xfrm>
        </p:spPr>
        <p:txBody>
          <a:bodyPr/>
          <a:lstStyle/>
          <a:p>
            <a:r>
              <a:rPr lang="sl-SI" dirty="0" smtClean="0"/>
              <a:t>Drago Matko</a:t>
            </a:r>
          </a:p>
          <a:p>
            <a:r>
              <a:rPr lang="sl-SI" dirty="0" smtClean="0"/>
              <a:t>Ajdovščina 28. 11. 2014</a:t>
            </a:r>
            <a:endParaRPr lang="sk-SK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k-SK" smtClean="0"/>
              <a:t>28.11.2014</a:t>
            </a:r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Volilni občni zbor DAS Ajdovščina</a:t>
            </a:r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DF951-4E73-4A00-A209-B6BCEC5E059D}" type="slidenum">
              <a:rPr lang="sk-SK" smtClean="0"/>
              <a:t>1</a:t>
            </a:fld>
            <a:endParaRPr lang="sk-SK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835" y="980728"/>
            <a:ext cx="2880320" cy="4882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3589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k-SK" smtClean="0"/>
              <a:t>28.11.2014</a:t>
            </a:r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Volilni občni zbor DAS Ajdovščina</a:t>
            </a:r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DF951-4E73-4A00-A209-B6BCEC5E059D}" type="slidenum">
              <a:rPr lang="sk-SK" smtClean="0"/>
              <a:t>10</a:t>
            </a:fld>
            <a:endParaRPr lang="sk-SK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84" y="22666"/>
            <a:ext cx="8654942" cy="6070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293096"/>
            <a:ext cx="7920880" cy="1829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2937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k-SK" smtClean="0"/>
              <a:t>28.11.2014</a:t>
            </a:r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Volilni občni zbor DAS Ajdovščina</a:t>
            </a:r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DF951-4E73-4A00-A209-B6BCEC5E059D}" type="slidenum">
              <a:rPr lang="sk-SK" smtClean="0"/>
              <a:t>11</a:t>
            </a:fld>
            <a:endParaRPr lang="sk-SK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1" y="116632"/>
            <a:ext cx="6210657" cy="6153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46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k-SK" smtClean="0"/>
              <a:t>28.11.2014</a:t>
            </a:r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Volilni občni zbor DAS Ajdovščina</a:t>
            </a:r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DF951-4E73-4A00-A209-B6BCEC5E059D}" type="slidenum">
              <a:rPr lang="sk-SK" smtClean="0"/>
              <a:t>12</a:t>
            </a:fld>
            <a:endParaRPr lang="sk-SK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-14173"/>
            <a:ext cx="4151943" cy="6238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915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k-SK" smtClean="0"/>
              <a:t>28.11.2014</a:t>
            </a:r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Volilni občni zbor DAS Ajdovščina</a:t>
            </a:r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DF951-4E73-4A00-A209-B6BCEC5E059D}" type="slidenum">
              <a:rPr lang="sk-SK" smtClean="0"/>
              <a:t>13</a:t>
            </a:fld>
            <a:endParaRPr lang="sk-SK"/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16632"/>
            <a:ext cx="5976664" cy="617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2482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k-SK" smtClean="0"/>
              <a:t>28.11.2014</a:t>
            </a:r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Volilni občni zbor DAS Ajdovščina</a:t>
            </a:r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DF951-4E73-4A00-A209-B6BCEC5E059D}" type="slidenum">
              <a:rPr lang="sk-SK" smtClean="0"/>
              <a:t>14</a:t>
            </a:fld>
            <a:endParaRPr lang="sk-SK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2666"/>
            <a:ext cx="4275483" cy="6270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0851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32656"/>
            <a:ext cx="7942898" cy="5793507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k-SK" smtClean="0"/>
              <a:t>28.11.2014</a:t>
            </a:r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Volilni občni zbor DAS Ajdovščina</a:t>
            </a:r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DF951-4E73-4A00-A209-B6BCEC5E059D}" type="slidenum">
              <a:rPr lang="sk-SK" smtClean="0"/>
              <a:t>15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90384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1" y="188640"/>
            <a:ext cx="8092713" cy="5837601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k-SK" smtClean="0"/>
              <a:t>28.11.2014</a:t>
            </a:r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Volilni občni zbor DAS Ajdovščina</a:t>
            </a:r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DF951-4E73-4A00-A209-B6BCEC5E059D}" type="slidenum">
              <a:rPr lang="sk-SK" smtClean="0"/>
              <a:t>16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53589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16632"/>
            <a:ext cx="4977457" cy="6134147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k-SK" smtClean="0"/>
              <a:t>28.11.2014</a:t>
            </a:r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Volilni občni zbor DAS Ajdovščina</a:t>
            </a:r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DF951-4E73-4A00-A209-B6BCEC5E059D}" type="slidenum">
              <a:rPr lang="sk-SK" smtClean="0"/>
              <a:t>17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01410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k-SK" smtClean="0"/>
              <a:t>28.11.2014</a:t>
            </a:r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Volilni občni zbor DAS Ajdovščina</a:t>
            </a:r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DF951-4E73-4A00-A209-B6BCEC5E059D}" type="slidenum">
              <a:rPr lang="sk-SK" smtClean="0"/>
              <a:t>18</a:t>
            </a:fld>
            <a:endParaRPr lang="sk-SK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0"/>
            <a:ext cx="5019605" cy="6135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4148528" cy="6242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4824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k-SK" smtClean="0"/>
              <a:t>28.11.2014</a:t>
            </a:r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Volilni občni zbor DAS Ajdovščina</a:t>
            </a:r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DF951-4E73-4A00-A209-B6BCEC5E059D}" type="slidenum">
              <a:rPr lang="sk-SK" smtClean="0"/>
              <a:t>19</a:t>
            </a:fld>
            <a:endParaRPr lang="sk-SK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240" y="11892"/>
            <a:ext cx="4687088" cy="6114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3484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8640"/>
            <a:ext cx="8400990" cy="5985138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k-SK" smtClean="0"/>
              <a:t>28.11.2014</a:t>
            </a:r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Volilni občni zbor DAS Ajdovščina</a:t>
            </a:r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DF951-4E73-4A00-A209-B6BCEC5E059D}" type="slidenum">
              <a:rPr lang="sk-SK" smtClean="0"/>
              <a:t>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8164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k-SK" smtClean="0"/>
              <a:t>28.11.2014</a:t>
            </a:r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Volilni občni zbor DAS Ajdovščina</a:t>
            </a:r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DF951-4E73-4A00-A209-B6BCEC5E059D}" type="slidenum">
              <a:rPr lang="sk-SK" smtClean="0"/>
              <a:t>20</a:t>
            </a:fld>
            <a:endParaRPr lang="sk-SK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1258" y="0"/>
            <a:ext cx="4983110" cy="612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6671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k-SK" smtClean="0"/>
              <a:t>28.11.2014</a:t>
            </a:r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Volilni občni zbor DAS Ajdovščina</a:t>
            </a:r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DF951-4E73-4A00-A209-B6BCEC5E059D}" type="slidenum">
              <a:rPr lang="sk-SK" smtClean="0"/>
              <a:t>21</a:t>
            </a:fld>
            <a:endParaRPr lang="sk-SK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5347" y="53866"/>
            <a:ext cx="4820989" cy="6072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6505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k-SK" smtClean="0"/>
              <a:t>28.11.2014</a:t>
            </a:r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Volilni občni zbor DAS Ajdovščina</a:t>
            </a:r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DF951-4E73-4A00-A209-B6BCEC5E059D}" type="slidenum">
              <a:rPr lang="sk-SK" smtClean="0"/>
              <a:t>22</a:t>
            </a:fld>
            <a:endParaRPr lang="sk-SK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8822323" cy="5990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3474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k-SK" smtClean="0"/>
              <a:t>28.11.2014</a:t>
            </a:r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Volilni občni zbor DAS Ajdovščina</a:t>
            </a:r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DF951-4E73-4A00-A209-B6BCEC5E059D}" type="slidenum">
              <a:rPr lang="sk-SK" smtClean="0"/>
              <a:t>23</a:t>
            </a:fld>
            <a:endParaRPr lang="sk-SK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16632"/>
            <a:ext cx="4248472" cy="6057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348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k-SK" smtClean="0"/>
              <a:t>28.11.2014</a:t>
            </a:r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Volilni občni zbor DAS Ajdovščina</a:t>
            </a:r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DF951-4E73-4A00-A209-B6BCEC5E059D}" type="slidenum">
              <a:rPr lang="sk-SK" smtClean="0"/>
              <a:t>24</a:t>
            </a:fld>
            <a:endParaRPr lang="sk-SK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406"/>
            <a:ext cx="9144000" cy="587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0775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k-SK" smtClean="0"/>
              <a:t>28.11.2014</a:t>
            </a:r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Volilni občni zbor DAS Ajdovščina</a:t>
            </a:r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DF951-4E73-4A00-A209-B6BCEC5E059D}" type="slidenum">
              <a:rPr lang="sk-SK" smtClean="0"/>
              <a:t>25</a:t>
            </a:fld>
            <a:endParaRPr lang="sk-SK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6007"/>
            <a:ext cx="5950688" cy="6103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4576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45404"/>
            <a:ext cx="3469968" cy="630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k-SK" smtClean="0"/>
              <a:t>28.11.2014</a:t>
            </a:r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Volilni občni zbor DAS Ajdovščina</a:t>
            </a:r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DF951-4E73-4A00-A209-B6BCEC5E059D}" type="slidenum">
              <a:rPr lang="sk-SK" smtClean="0"/>
              <a:t>26</a:t>
            </a:fld>
            <a:endParaRPr lang="sk-SK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5405"/>
            <a:ext cx="3173917" cy="6263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2626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908720"/>
            <a:ext cx="7258050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k-SK" smtClean="0"/>
              <a:t>28.11.2014</a:t>
            </a:r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Volilni občni zbor DAS Ajdovščina</a:t>
            </a:r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DF951-4E73-4A00-A209-B6BCEC5E059D}" type="slidenum">
              <a:rPr lang="sk-SK" smtClean="0"/>
              <a:t>27</a:t>
            </a:fld>
            <a:endParaRPr lang="sk-SK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491" y="1628800"/>
            <a:ext cx="537762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1170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k-SK" smtClean="0"/>
              <a:t>28.11.2014</a:t>
            </a:r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Volilni občni zbor DAS Ajdovščina</a:t>
            </a:r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DF951-4E73-4A00-A209-B6BCEC5E059D}" type="slidenum">
              <a:rPr lang="sk-SK" smtClean="0"/>
              <a:t>28</a:t>
            </a:fld>
            <a:endParaRPr lang="sk-SK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32656"/>
            <a:ext cx="6840760" cy="6293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1942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-171400"/>
            <a:ext cx="4810125" cy="652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k-SK" smtClean="0"/>
              <a:t>28.11.2014</a:t>
            </a:r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Volilni občni zbor DAS Ajdovščina</a:t>
            </a:r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DF951-4E73-4A00-A209-B6BCEC5E059D}" type="slidenum">
              <a:rPr lang="sk-SK" smtClean="0"/>
              <a:t>29</a:t>
            </a:fld>
            <a:endParaRPr lang="sk-SK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2710"/>
            <a:ext cx="3096344" cy="6370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3789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88640"/>
            <a:ext cx="7992888" cy="5813792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k-SK" smtClean="0"/>
              <a:t>28.11.2014</a:t>
            </a:r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Volilni občni zbor DAS Ajdovščina</a:t>
            </a:r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DF951-4E73-4A00-A209-B6BCEC5E059D}" type="slidenum">
              <a:rPr lang="sk-SK" smtClean="0"/>
              <a:t>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5081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16632"/>
            <a:ext cx="6552728" cy="6091948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k-SK" smtClean="0"/>
              <a:t>28.11.2014</a:t>
            </a:r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Volilni občni zbor DAS Ajdovščina</a:t>
            </a:r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DF951-4E73-4A00-A209-B6BCEC5E059D}" type="slidenum">
              <a:rPr lang="sk-SK" smtClean="0"/>
              <a:t>30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3650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k-SK" smtClean="0"/>
              <a:t>28.11.2014</a:t>
            </a:r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Volilni občni zbor DAS Ajdovščina</a:t>
            </a:r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DF951-4E73-4A00-A209-B6BCEC5E059D}" type="slidenum">
              <a:rPr lang="sk-SK" smtClean="0"/>
              <a:t>31</a:t>
            </a:fld>
            <a:endParaRPr lang="sk-SK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1122"/>
            <a:ext cx="8088814" cy="6032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2790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k-SK" smtClean="0"/>
              <a:t>28.11.2014</a:t>
            </a:r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Volilni občni zbor DAS Ajdovščina</a:t>
            </a:r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sk-SK" smtClean="0"/>
              <a:t>Stran </a:t>
            </a:r>
            <a:fld id="{10ADF951-4E73-4A00-A209-B6BCEC5E059D}" type="slidenum">
              <a:rPr lang="sk-SK" smtClean="0"/>
              <a:pPr/>
              <a:t>32</a:t>
            </a:fld>
            <a:endParaRPr lang="sk-SK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6632"/>
            <a:ext cx="7056784" cy="6021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2167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k-SK" smtClean="0"/>
              <a:t>28.11.2014</a:t>
            </a:r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Volilni občni zbor DAS Ajdovščina</a:t>
            </a:r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DF951-4E73-4A00-A209-B6BCEC5E059D}" type="slidenum">
              <a:rPr lang="sk-SK" smtClean="0"/>
              <a:t>33</a:t>
            </a:fld>
            <a:endParaRPr lang="sk-SK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16632"/>
            <a:ext cx="5256584" cy="609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0797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k-SK" smtClean="0"/>
              <a:t>28.11.2014</a:t>
            </a:r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Volilni občni zbor DAS Ajdovščina</a:t>
            </a:r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DF951-4E73-4A00-A209-B6BCEC5E059D}" type="slidenum">
              <a:rPr lang="sk-SK" smtClean="0"/>
              <a:t>34</a:t>
            </a:fld>
            <a:endParaRPr lang="sk-SK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60648"/>
            <a:ext cx="5904656" cy="6085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5967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k-SK" smtClean="0"/>
              <a:t>28.11.2014</a:t>
            </a:r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Volilni občni zbor DAS Ajdovščina</a:t>
            </a:r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DF951-4E73-4A00-A209-B6BCEC5E059D}" type="slidenum">
              <a:rPr lang="sk-SK" smtClean="0"/>
              <a:t>35</a:t>
            </a:fld>
            <a:endParaRPr lang="sk-SK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16632"/>
            <a:ext cx="4557162" cy="6150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7802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k-SK" smtClean="0"/>
              <a:t>28.11.2014</a:t>
            </a:r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Volilni občni zbor DAS Ajdovščina</a:t>
            </a:r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DF951-4E73-4A00-A209-B6BCEC5E059D}" type="slidenum">
              <a:rPr lang="sk-SK" smtClean="0"/>
              <a:t>36</a:t>
            </a:fld>
            <a:endParaRPr lang="sk-SK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16632"/>
            <a:ext cx="4801130" cy="6114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1902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k-SK" smtClean="0"/>
              <a:t>28.11.2014</a:t>
            </a:r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Volilni občni zbor DAS Ajdovščina</a:t>
            </a:r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DF951-4E73-4A00-A209-B6BCEC5E059D}" type="slidenum">
              <a:rPr lang="sk-SK" smtClean="0"/>
              <a:t>37</a:t>
            </a:fld>
            <a:endParaRPr lang="sk-SK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1" y="74102"/>
            <a:ext cx="2678929" cy="3013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330" y="4265"/>
            <a:ext cx="6480720" cy="6167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058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NAMESTO ZAKLJUČKA</a:t>
            </a:r>
            <a:endParaRPr lang="sk-SK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k-SK" smtClean="0"/>
              <a:t>28.11.2014</a:t>
            </a:r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Volilni občni zbor DAS Ajdovščina</a:t>
            </a:r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sk-SK" smtClean="0"/>
              <a:t>Stran </a:t>
            </a:r>
            <a:fld id="{10ADF951-4E73-4A00-A209-B6BCEC5E059D}" type="slidenum">
              <a:rPr lang="sk-SK" smtClean="0"/>
              <a:pPr/>
              <a:t>38</a:t>
            </a:fld>
            <a:endParaRPr lang="sk-SK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40768"/>
            <a:ext cx="8890697" cy="4561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6324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76889"/>
            <a:ext cx="7992888" cy="5551279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k-SK" smtClean="0"/>
              <a:t>28.11.2014</a:t>
            </a:r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Volilni občni zbor DAS Ajdovščina</a:t>
            </a:r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DF951-4E73-4A00-A209-B6BCEC5E059D}" type="slidenum">
              <a:rPr lang="sk-SK" smtClean="0"/>
              <a:t>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2883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332656"/>
            <a:ext cx="4536504" cy="5971636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k-SK" smtClean="0"/>
              <a:t>28.11.2014</a:t>
            </a:r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Volilni občni zbor DAS Ajdovščina</a:t>
            </a:r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DF951-4E73-4A00-A209-B6BCEC5E059D}" type="slidenum">
              <a:rPr lang="sk-SK" smtClean="0"/>
              <a:t>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20228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k-SK" smtClean="0"/>
              <a:t>28.11.2014</a:t>
            </a:r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Volilni občni zbor DAS Ajdovščina</a:t>
            </a:r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DF951-4E73-4A00-A209-B6BCEC5E059D}" type="slidenum">
              <a:rPr lang="sk-SK" smtClean="0"/>
              <a:t>6</a:t>
            </a:fld>
            <a:endParaRPr lang="sk-SK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88640"/>
            <a:ext cx="6010198" cy="5937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2382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k-SK" smtClean="0"/>
              <a:t>28.11.2014</a:t>
            </a:r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Volilni občni zbor DAS Ajdovščina</a:t>
            </a:r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DF951-4E73-4A00-A209-B6BCEC5E059D}" type="slidenum">
              <a:rPr lang="sk-SK" smtClean="0"/>
              <a:t>7</a:t>
            </a:fld>
            <a:endParaRPr lang="sk-SK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2062" y="164114"/>
            <a:ext cx="4294234" cy="59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7504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k-SK" smtClean="0"/>
              <a:t>28.11.2014</a:t>
            </a:r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Volilni občni zbor DAS Ajdovščina</a:t>
            </a:r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sk-SK" smtClean="0"/>
              <a:t>Stran </a:t>
            </a:r>
            <a:fld id="{10ADF951-4E73-4A00-A209-B6BCEC5E059D}" type="slidenum">
              <a:rPr lang="sk-SK" smtClean="0"/>
              <a:pPr/>
              <a:t>8</a:t>
            </a:fld>
            <a:endParaRPr lang="sk-SK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48" y="0"/>
            <a:ext cx="8496944" cy="6263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5222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k-SK" smtClean="0"/>
              <a:t>28.11.2014</a:t>
            </a:r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Volilni občni zbor DAS Ajdovščina</a:t>
            </a:r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sk-SK" smtClean="0"/>
              <a:t>Stran </a:t>
            </a:r>
            <a:fld id="{10ADF951-4E73-4A00-A209-B6BCEC5E059D}" type="slidenum">
              <a:rPr lang="sk-SK" smtClean="0"/>
              <a:pPr/>
              <a:t>9</a:t>
            </a:fld>
            <a:endParaRPr lang="sk-SK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3216"/>
            <a:ext cx="9144000" cy="5451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5213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448</TotalTime>
  <Words>286</Words>
  <Application>Microsoft Office PowerPoint</Application>
  <PresentationFormat>On-screen Show (4:3)</PresentationFormat>
  <Paragraphs>118</Paragraphs>
  <Slides>38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KAKO SMO USTANOVILI DRUŠTVO AVTOMATIKOV SLOVENIJE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NAMESTO ZAKLJUČKA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KAKO SMO USTANOVILI DAS</dc:title>
  <dc:creator>Drago</dc:creator>
  <cp:lastModifiedBy>Drago</cp:lastModifiedBy>
  <cp:revision>46</cp:revision>
  <dcterms:created xsi:type="dcterms:W3CDTF">2014-11-25T12:58:59Z</dcterms:created>
  <dcterms:modified xsi:type="dcterms:W3CDTF">2014-11-27T15:50:50Z</dcterms:modified>
</cp:coreProperties>
</file>